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418"/>
    <p:restoredTop sz="94663"/>
  </p:normalViewPr>
  <p:slideViewPr>
    <p:cSldViewPr snapToGrid="0" snapToObjects="1">
      <p:cViewPr>
        <p:scale>
          <a:sx n="93" d="100"/>
          <a:sy n="93" d="100"/>
        </p:scale>
        <p:origin x="1616" y="7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7554F-C2C1-3E4B-95BF-024AFDBCDF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>
                <a:latin typeface="Sofia Pro Semi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D68EADE-4AE3-FC43-92EB-B98426DFFD6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Sofia Pro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C7BE33-F7AC-0345-BA22-C1ABF27851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Sofia Pro" pitchFamily="2" charset="77"/>
              </a:defRPr>
            </a:lvl1pPr>
          </a:lstStyle>
          <a:p>
            <a:fld id="{46F592D3-4BAC-D24D-A6B9-B309DFB51EBF}" type="slidenum">
              <a:rPr lang="sv-SE" smtClean="0"/>
              <a:pPr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47020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C14EF3-99A5-9341-BC00-D12431CF61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CBF1099-20F2-BF4C-B459-56799CAABF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latin typeface="Sofia Pro Semi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E3C42D88-45BF-DB42-A648-86CDB34A17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489C88C0-B558-7944-8F07-645382CE67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643" y="6356350"/>
            <a:ext cx="2743200" cy="365125"/>
          </a:xfrm>
        </p:spPr>
        <p:txBody>
          <a:bodyPr/>
          <a:lstStyle/>
          <a:p>
            <a:fld id="{46F592D3-4BAC-D24D-A6B9-B309DFB51EBF}" type="slidenum">
              <a:rPr lang="sv-SE" smtClean="0"/>
              <a:t>‹#›</a:t>
            </a:fld>
            <a:endParaRPr lang="sv-S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113CB03-4663-BF4B-84F4-B9F8B5CBDF0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47261" y="365125"/>
            <a:ext cx="300182" cy="46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886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3C14EF3-99A5-9341-BC00-D12431CF61E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9524C8C7-5E9E-E84A-9B9C-0ADD8F85FA9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>
                <a:latin typeface="Sofia Pro Semi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A7E544-1C73-F045-AA75-A9666F4215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Sofia Pro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sv-SE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57968F08-6636-D841-9DD3-97E8DFE3B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6643" y="6356350"/>
            <a:ext cx="2743200" cy="365125"/>
          </a:xfrm>
        </p:spPr>
        <p:txBody>
          <a:bodyPr/>
          <a:lstStyle>
            <a:lvl1pPr>
              <a:defRPr>
                <a:latin typeface="Sofia Pro" pitchFamily="2" charset="77"/>
              </a:defRPr>
            </a:lvl1pPr>
          </a:lstStyle>
          <a:p>
            <a:fld id="{46F592D3-4BAC-D24D-A6B9-B309DFB51EBF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A3A5DA3-C121-074D-94AF-C73F685FAB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547261" y="365125"/>
            <a:ext cx="300182" cy="46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1690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4AFE75F-A82E-8840-A70E-A809BC297B4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E0B2C01-C372-594F-B788-D879BE14528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861214" y="2584277"/>
            <a:ext cx="4469572" cy="1399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255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B81FD-26A6-5A40-B911-3132DDF393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BC5486-FE78-2941-B918-8B23A41E68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EF979-7276-1549-964C-9A182A299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92D3-4BAC-D24D-A6B9-B309DFB51E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89419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C28B0-1EA0-1541-B854-5F7461AB3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AB00B7-39F4-3D41-9289-E615D4A5AD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31F05-56E5-F348-82FF-F66550A68F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92D3-4BAC-D24D-A6B9-B309DFB51E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4572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DE60BE-B75F-CC45-872A-BE00B8940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506B78-E775-4444-89D5-853A1ABB74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7E9A87-E516-9148-803B-8BD0D3887F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7887E8-BFF2-E349-A0DA-DCE08F4F2F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4986035-6B6E-144B-90FA-E090953637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92D3-4BAC-D24D-A6B9-B309DFB51E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0260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D10617-06C0-6F47-97D9-C46F720A28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A57F7D-59B9-D84C-BB42-92C46EADED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B4ABFF-D15E-824E-80BD-733E713F54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2AB3FB-EAE2-CB47-934F-DAB99E7327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3286A3A-714D-7644-8812-806C185BAE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397318B-2251-664A-90DC-705DD3E41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sv-SE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BDB186-161D-BC49-AC90-E91A4AB96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92D3-4BAC-D24D-A6B9-B309DFB51E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950411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E2B51-3595-CE4B-AEFA-3EE710FEB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C65948-5484-F742-8462-5809E79DA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92D3-4BAC-D24D-A6B9-B309DFB51E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9807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BA8F59-0A61-8B40-B9F8-8348C6BC9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92D3-4BAC-D24D-A6B9-B309DFB51E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11657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13721-4FE0-3A44-8762-FBA2790ECD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EAF150-61BF-7E49-8AFC-28E0A418B3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A0B198-0F05-5F45-A790-DCEDD02C036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903399-4513-F944-9AD1-D670EFE526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92D3-4BAC-D24D-A6B9-B309DFB51E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115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93A331-DD1D-D444-911C-02DF5AF5FE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1858DE-2385-0645-A359-11F266803E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DD534A-1DE4-D64F-B488-38B01A5094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7B7B14-2DFA-7942-815C-F6C26CA21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F592D3-4BAC-D24D-A6B9-B309DFB51EB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1423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BA33EA-CC79-AF4B-B00D-B0CDC3B32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sv-S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8315E6-219E-D542-BC4D-F9296EE627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sv-SE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1692B3-E423-8449-9079-B85B047EB2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56643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Sofia Pro" pitchFamily="2" charset="77"/>
              </a:defRPr>
            </a:lvl1pPr>
          </a:lstStyle>
          <a:p>
            <a:fld id="{46F592D3-4BAC-D24D-A6B9-B309DFB51EBF}" type="slidenum">
              <a:rPr lang="sv-SE" smtClean="0"/>
              <a:pPr/>
              <a:t>‹#›</a:t>
            </a:fld>
            <a:endParaRPr lang="sv-SE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1BC1469-7E8B-D243-9E13-C9A186545A3A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547261" y="365125"/>
            <a:ext cx="300182" cy="461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7762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9" r:id="rId10"/>
    <p:sldLayoutId id="2147483660" r:id="rId11"/>
    <p:sldLayoutId id="2147483658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Sofia Pro Semi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bg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Sofia Pro" pitchFamily="2" charset="77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ofia Pro" pitchFamily="2" charset="77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Sofia Pro" pitchFamily="2" charset="77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fia Pro" pitchFamily="2" charset="77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bg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Sofia Pro" pitchFamily="2" charset="77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85958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6574EB12-644B-F742-BBFB-4B919DC76B8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/>
              <a:t>Vårens böcker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5DF3971E-3FB3-6340-B0FA-ED0449728C0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42713003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02C18C-76B0-0C48-8728-978F102BEA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0D92D7-2FCE-DF42-97AF-D418FCD1EB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Presentation</a:t>
            </a:r>
          </a:p>
          <a:p>
            <a:r>
              <a:rPr lang="sv-SE" dirty="0"/>
              <a:t>Punktlista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475742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Hedvig5">
      <a:dk1>
        <a:srgbClr val="232745"/>
      </a:dk1>
      <a:lt1>
        <a:srgbClr val="F8F7E8"/>
      </a:lt1>
      <a:dk2>
        <a:srgbClr val="E9684F"/>
      </a:dk2>
      <a:lt2>
        <a:srgbClr val="F8F7E8"/>
      </a:lt2>
      <a:accent1>
        <a:srgbClr val="E9684F"/>
      </a:accent1>
      <a:accent2>
        <a:srgbClr val="F6D280"/>
      </a:accent2>
      <a:accent3>
        <a:srgbClr val="79B2BE"/>
      </a:accent3>
      <a:accent4>
        <a:srgbClr val="F7E6C3"/>
      </a:accent4>
      <a:accent5>
        <a:srgbClr val="F8F7E8"/>
      </a:accent5>
      <a:accent6>
        <a:srgbClr val="E9684F"/>
      </a:accent6>
      <a:hlink>
        <a:srgbClr val="E9684F"/>
      </a:hlink>
      <a:folHlink>
        <a:srgbClr val="E9684F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6</Words>
  <Application>Microsoft Macintosh PowerPoint</Application>
  <PresentationFormat>Widescreen</PresentationFormat>
  <Paragraphs>5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Sofia Pro</vt:lpstr>
      <vt:lpstr>Sofia Pro Semi</vt:lpstr>
      <vt:lpstr>Office Theme</vt:lpstr>
      <vt:lpstr>PowerPoint Presentation</vt:lpstr>
      <vt:lpstr>Vårens böcker</vt:lpstr>
      <vt:lpstr>Agenda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Säll Everö Hanna (Bonnierförlagen Försäljning Digital)</dc:creator>
  <cp:lastModifiedBy>Säll Everö Hanna (Bonnierförlagen Försäljning Digital)</cp:lastModifiedBy>
  <cp:revision>6</cp:revision>
  <dcterms:created xsi:type="dcterms:W3CDTF">2020-01-07T13:07:38Z</dcterms:created>
  <dcterms:modified xsi:type="dcterms:W3CDTF">2020-01-07T16:30:46Z</dcterms:modified>
</cp:coreProperties>
</file>